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60" r:id="rId5"/>
  </p:sldIdLst>
  <p:sldSz cx="9701213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56C69C-65DF-483D-9CE1-50102858AA4C}" v="13" dt="2026-07-16T12:27:48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0" autoAdjust="0"/>
    <p:restoredTop sz="94660"/>
  </p:normalViewPr>
  <p:slideViewPr>
    <p:cSldViewPr snapToGrid="0">
      <p:cViewPr varScale="1">
        <p:scale>
          <a:sx n="77" d="100"/>
          <a:sy n="77" d="100"/>
        </p:scale>
        <p:origin x="9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ïssa POTE" userId="7473306e-51a8-46dc-8210-fef672030753" providerId="ADAL" clId="{E091F49C-ABCC-49C4-8E54-38F877678A9F}"/>
    <pc:docChg chg="delSld">
      <pc:chgData name="Maïssa POTE" userId="7473306e-51a8-46dc-8210-fef672030753" providerId="ADAL" clId="{E091F49C-ABCC-49C4-8E54-38F877678A9F}" dt="2026-07-16T12:46:19.282" v="0" actId="47"/>
      <pc:docMkLst>
        <pc:docMk/>
      </pc:docMkLst>
      <pc:sldChg chg="del">
        <pc:chgData name="Maïssa POTE" userId="7473306e-51a8-46dc-8210-fef672030753" providerId="ADAL" clId="{E091F49C-ABCC-49C4-8E54-38F877678A9F}" dt="2026-07-16T12:46:19.282" v="0" actId="47"/>
        <pc:sldMkLst>
          <pc:docMk/>
          <pc:sldMk cId="3418551275" sldId="256"/>
        </pc:sldMkLst>
      </pc:sldChg>
      <pc:sldChg chg="del">
        <pc:chgData name="Maïssa POTE" userId="7473306e-51a8-46dc-8210-fef672030753" providerId="ADAL" clId="{E091F49C-ABCC-49C4-8E54-38F877678A9F}" dt="2026-07-16T12:46:19.282" v="0" actId="47"/>
        <pc:sldMkLst>
          <pc:docMk/>
          <pc:sldMk cId="4064326152" sldId="257"/>
        </pc:sldMkLst>
      </pc:sldChg>
      <pc:sldChg chg="del">
        <pc:chgData name="Maïssa POTE" userId="7473306e-51a8-46dc-8210-fef672030753" providerId="ADAL" clId="{E091F49C-ABCC-49C4-8E54-38F877678A9F}" dt="2026-07-16T12:46:19.282" v="0" actId="47"/>
        <pc:sldMkLst>
          <pc:docMk/>
          <pc:sldMk cId="2945534146" sldId="258"/>
        </pc:sldMkLst>
      </pc:sldChg>
      <pc:sldChg chg="del">
        <pc:chgData name="Maïssa POTE" userId="7473306e-51a8-46dc-8210-fef672030753" providerId="ADAL" clId="{E091F49C-ABCC-49C4-8E54-38F877678A9F}" dt="2026-07-16T12:46:19.282" v="0" actId="47"/>
        <pc:sldMkLst>
          <pc:docMk/>
          <pc:sldMk cId="444366257" sldId="259"/>
        </pc:sldMkLst>
      </pc:sldChg>
      <pc:sldChg chg="del">
        <pc:chgData name="Maïssa POTE" userId="7473306e-51a8-46dc-8210-fef672030753" providerId="ADAL" clId="{E091F49C-ABCC-49C4-8E54-38F877678A9F}" dt="2026-07-16T12:46:19.282" v="0" actId="47"/>
        <pc:sldMkLst>
          <pc:docMk/>
          <pc:sldMk cId="3193126142" sldId="261"/>
        </pc:sldMkLst>
      </pc:sldChg>
      <pc:sldChg chg="del">
        <pc:chgData name="Maïssa POTE" userId="7473306e-51a8-46dc-8210-fef672030753" providerId="ADAL" clId="{E091F49C-ABCC-49C4-8E54-38F877678A9F}" dt="2026-07-16T12:46:19.282" v="0" actId="47"/>
        <pc:sldMkLst>
          <pc:docMk/>
          <pc:sldMk cId="3116997521" sldId="262"/>
        </pc:sldMkLst>
      </pc:sldChg>
      <pc:sldChg chg="del">
        <pc:chgData name="Maïssa POTE" userId="7473306e-51a8-46dc-8210-fef672030753" providerId="ADAL" clId="{E091F49C-ABCC-49C4-8E54-38F877678A9F}" dt="2026-07-16T12:46:19.282" v="0" actId="47"/>
        <pc:sldMkLst>
          <pc:docMk/>
          <pc:sldMk cId="630022757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591" y="1060529"/>
            <a:ext cx="8246031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652" y="3403592"/>
            <a:ext cx="7275910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35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80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06" y="1615546"/>
            <a:ext cx="8367296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906" y="4336619"/>
            <a:ext cx="8367296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30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6958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1239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43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345011"/>
            <a:ext cx="8367296" cy="1252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23" y="1588543"/>
            <a:ext cx="410406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223" y="2367064"/>
            <a:ext cx="4104067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1240" y="1588543"/>
            <a:ext cx="4124279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1240" y="2367064"/>
            <a:ext cx="4124279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1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136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37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4279" y="933027"/>
            <a:ext cx="4911239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06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24279" y="933027"/>
            <a:ext cx="4911239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11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50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2431" y="345009"/>
            <a:ext cx="2091824" cy="549164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959" y="345009"/>
            <a:ext cx="6154207" cy="549164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79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6959" y="345011"/>
            <a:ext cx="8367296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6959" y="1725046"/>
            <a:ext cx="8367296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6958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3527" y="6006164"/>
            <a:ext cx="32741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1482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92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15ABC-4045-9954-970D-9BCADA6D1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B0BA4B2-ED0C-BBA2-BDBC-ADC67FEE7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" t="-4" r="-90" b="4"/>
          <a:stretch>
            <a:fillRect/>
          </a:stretch>
        </p:blipFill>
        <p:spPr>
          <a:xfrm>
            <a:off x="0" y="508"/>
            <a:ext cx="9779215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840914-6524-7DDD-F38F-5D271E428B66}"/>
              </a:ext>
            </a:extLst>
          </p:cNvPr>
          <p:cNvSpPr txBox="1"/>
          <p:nvPr/>
        </p:nvSpPr>
        <p:spPr>
          <a:xfrm>
            <a:off x="6275720" y="4183106"/>
            <a:ext cx="3503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086272"/>
                </a:solidFill>
                <a:latin typeface="Ubuntu Condensed" panose="020B0506030602030204" pitchFamily="34" charset="0"/>
              </a:rPr>
              <a:t>Booth #</a:t>
            </a:r>
            <a:r>
              <a:rPr lang="fr-FR" sz="4400" dirty="0">
                <a:solidFill>
                  <a:srgbClr val="FF0000"/>
                </a:solidFill>
                <a:latin typeface="Ubuntu Condensed" panose="020B0506030602030204" pitchFamily="34" charset="0"/>
              </a:rPr>
              <a:t>number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E2C95A0-5F74-24CC-186F-07F4EC425775}"/>
              </a:ext>
            </a:extLst>
          </p:cNvPr>
          <p:cNvSpPr txBox="1"/>
          <p:nvPr/>
        </p:nvSpPr>
        <p:spPr>
          <a:xfrm>
            <a:off x="2261983" y="3240087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1499754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BA2507727D74F8ACDFD0633D4F541" ma:contentTypeVersion="16" ma:contentTypeDescription="Crée un document." ma:contentTypeScope="" ma:versionID="21fe975b7434d3cbb7d7cdfedcf2129f">
  <xsd:schema xmlns:xsd="http://www.w3.org/2001/XMLSchema" xmlns:xs="http://www.w3.org/2001/XMLSchema" xmlns:p="http://schemas.microsoft.com/office/2006/metadata/properties" xmlns:ns2="7347b910-41bf-4669-bb82-ea47f74e0fac" xmlns:ns3="2e921a49-a2a7-43a3-a55c-0ccd734072e7" targetNamespace="http://schemas.microsoft.com/office/2006/metadata/properties" ma:root="true" ma:fieldsID="680abc185ff1671b2d4751152b25967b" ns2:_="" ns3:_="">
    <xsd:import namespace="7347b910-41bf-4669-bb82-ea47f74e0fac"/>
    <xsd:import namespace="2e921a49-a2a7-43a3-a55c-0ccd734072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7b910-41bf-4669-bb82-ea47f74e0f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fd9220fe-2549-41f3-a61b-2aeb46a20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21a49-a2a7-43a3-a55c-0ccd734072e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07aa478-449a-455d-9aad-bc87d7ad69aa}" ma:internalName="TaxCatchAll" ma:showField="CatchAllData" ma:web="2e921a49-a2a7-43a3-a55c-0ccd734072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47b910-41bf-4669-bb82-ea47f74e0fac">
      <Terms xmlns="http://schemas.microsoft.com/office/infopath/2007/PartnerControls"/>
    </lcf76f155ced4ddcb4097134ff3c332f>
    <TaxCatchAll xmlns="2e921a49-a2a7-43a3-a55c-0ccd734072e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30EE13-00CE-4352-A30E-BC3E6C65FF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47b910-41bf-4669-bb82-ea47f74e0fac"/>
    <ds:schemaRef ds:uri="2e921a49-a2a7-43a3-a55c-0ccd734072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A30A72-BE6F-4D6A-AD3B-2396D8F39530}">
  <ds:schemaRefs>
    <ds:schemaRef ds:uri="http://schemas.microsoft.com/office/2006/metadata/properties"/>
    <ds:schemaRef ds:uri="http://schemas.microsoft.com/office/infopath/2007/PartnerControls"/>
    <ds:schemaRef ds:uri="7347b910-41bf-4669-bb82-ea47f74e0fac"/>
    <ds:schemaRef ds:uri="2e921a49-a2a7-43a3-a55c-0ccd734072e7"/>
  </ds:schemaRefs>
</ds:datastoreItem>
</file>

<file path=customXml/itemProps3.xml><?xml version="1.0" encoding="utf-8"?>
<ds:datastoreItem xmlns:ds="http://schemas.openxmlformats.org/officeDocument/2006/customXml" ds:itemID="{E7C7DFF9-ECA5-4D90-A8C3-2CD1B2AEB8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</TotalTime>
  <Words>6</Words>
  <Application>Microsoft Office PowerPoint</Application>
  <PresentationFormat>Personnalisé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Ubuntu Condensed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Pierre-Mehdi HAMMOUDI</dc:creator>
  <cp:lastModifiedBy>Maïssa POTE</cp:lastModifiedBy>
  <cp:revision>5</cp:revision>
  <dcterms:created xsi:type="dcterms:W3CDTF">2025-03-07T10:47:10Z</dcterms:created>
  <dcterms:modified xsi:type="dcterms:W3CDTF">2026-07-16T12:46:29Z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0x0101009BABA2507727D74F8ACDFD0633D4F541</vt:lpwstr>
  </property>
  <property fmtid="{D5CDD505-2E9C-101B-9397-08002B2CF9AE}" pid="3" name="MediaServiceImageTags">
    <vt:lpwstr/>
  </property>
</Properties>
</file>