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9" r:id="rId5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6C69C-65DF-483D-9CE1-50102858AA4C}" v="13" dt="2026-07-16T12:27:48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ïssa POTE" userId="7473306e-51a8-46dc-8210-fef672030753" providerId="ADAL" clId="{E091F49C-ABCC-49C4-8E54-38F877678A9F}"/>
    <pc:docChg chg="delSld">
      <pc:chgData name="Maïssa POTE" userId="7473306e-51a8-46dc-8210-fef672030753" providerId="ADAL" clId="{E091F49C-ABCC-49C4-8E54-38F877678A9F}" dt="2026-07-16T12:44:01.059" v="0" actId="47"/>
      <pc:docMkLst>
        <pc:docMk/>
      </pc:docMkLst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3418551275" sldId="256"/>
        </pc:sldMkLst>
      </pc:sldChg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4064326152" sldId="257"/>
        </pc:sldMkLst>
      </pc:sldChg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2945534146" sldId="258"/>
        </pc:sldMkLst>
      </pc:sldChg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149975474" sldId="260"/>
        </pc:sldMkLst>
      </pc:sldChg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3193126142" sldId="261"/>
        </pc:sldMkLst>
      </pc:sldChg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3116997521" sldId="262"/>
        </pc:sldMkLst>
      </pc:sldChg>
      <pc:sldChg chg="del">
        <pc:chgData name="Maïssa POTE" userId="7473306e-51a8-46dc-8210-fef672030753" providerId="ADAL" clId="{E091F49C-ABCC-49C4-8E54-38F877678A9F}" dt="2026-07-16T12:44:01.059" v="0" actId="47"/>
        <pc:sldMkLst>
          <pc:docMk/>
          <pc:sldMk cId="63002275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A6D30-BC8E-99B2-3679-0107385F8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345583-9924-CD24-D203-A1C677911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" y="508"/>
            <a:ext cx="9700461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66CEB4-880C-1E6A-0672-B32E430C4F61}"/>
              </a:ext>
            </a:extLst>
          </p:cNvPr>
          <p:cNvSpPr txBox="1"/>
          <p:nvPr/>
        </p:nvSpPr>
        <p:spPr>
          <a:xfrm>
            <a:off x="6200503" y="4170450"/>
            <a:ext cx="4354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7E1D94-C704-E5C6-4C92-3E09A5A7F638}"/>
              </a:ext>
            </a:extLst>
          </p:cNvPr>
          <p:cNvSpPr txBox="1"/>
          <p:nvPr/>
        </p:nvSpPr>
        <p:spPr>
          <a:xfrm>
            <a:off x="2113937" y="3240087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4443662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6" ma:contentTypeDescription="Crée un document." ma:contentTypeScope="" ma:versionID="21fe975b7434d3cbb7d7cdfedcf2129f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680abc185ff1671b2d4751152b25967b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30EE13-00CE-4352-A30E-BC3E6C65FF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A30A72-BE6F-4D6A-AD3B-2396D8F39530}">
  <ds:schemaRefs>
    <ds:schemaRef ds:uri="http://schemas.microsoft.com/office/2006/metadata/properties"/>
    <ds:schemaRef ds:uri="http://schemas.microsoft.com/office/infopath/2007/PartnerControls"/>
    <ds:schemaRef ds:uri="7347b910-41bf-4669-bb82-ea47f74e0fac"/>
    <ds:schemaRef ds:uri="2e921a49-a2a7-43a3-a55c-0ccd734072e7"/>
  </ds:schemaRefs>
</ds:datastoreItem>
</file>

<file path=customXml/itemProps3.xml><?xml version="1.0" encoding="utf-8"?>
<ds:datastoreItem xmlns:ds="http://schemas.openxmlformats.org/officeDocument/2006/customXml" ds:itemID="{E7C7DFF9-ECA5-4D90-A8C3-2CD1B2AEB8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6</Words>
  <Application>Microsoft Office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Ubuntu Condensed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Maïssa POTE</cp:lastModifiedBy>
  <cp:revision>5</cp:revision>
  <dcterms:created xsi:type="dcterms:W3CDTF">2025-03-07T10:47:10Z</dcterms:created>
  <dcterms:modified xsi:type="dcterms:W3CDTF">2026-07-16T12:44:11Z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