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7" r:id="rId5"/>
    <p:sldId id="258" r:id="rId6"/>
    <p:sldId id="256" r:id="rId7"/>
    <p:sldId id="259" r:id="rId8"/>
    <p:sldId id="260" r:id="rId9"/>
    <p:sldId id="261" r:id="rId10"/>
    <p:sldId id="262" r:id="rId11"/>
    <p:sldId id="263" r:id="rId12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6C69C-65DF-483D-9CE1-50102858AA4C}" v="13" dt="2026-07-16T12:27:48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8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ïssa POTE" userId="7473306e-51a8-46dc-8210-fef672030753" providerId="ADAL" clId="{E091F49C-ABCC-49C4-8E54-38F877678A9F}"/>
    <pc:docChg chg="undo custSel modSld">
      <pc:chgData name="Maïssa POTE" userId="7473306e-51a8-46dc-8210-fef672030753" providerId="ADAL" clId="{E091F49C-ABCC-49C4-8E54-38F877678A9F}" dt="2026-07-16T12:28:10.928" v="48" actId="1076"/>
      <pc:docMkLst>
        <pc:docMk/>
      </pc:docMkLst>
      <pc:sldChg chg="modSp mod">
        <pc:chgData name="Maïssa POTE" userId="7473306e-51a8-46dc-8210-fef672030753" providerId="ADAL" clId="{E091F49C-ABCC-49C4-8E54-38F877678A9F}" dt="2026-07-16T12:23:11.617" v="36" actId="1076"/>
        <pc:sldMkLst>
          <pc:docMk/>
          <pc:sldMk cId="3418551275" sldId="256"/>
        </pc:sldMkLst>
        <pc:spChg chg="mod">
          <ac:chgData name="Maïssa POTE" userId="7473306e-51a8-46dc-8210-fef672030753" providerId="ADAL" clId="{E091F49C-ABCC-49C4-8E54-38F877678A9F}" dt="2026-07-16T12:23:08.697" v="35" actId="1076"/>
          <ac:spMkLst>
            <pc:docMk/>
            <pc:sldMk cId="3418551275" sldId="256"/>
            <ac:spMk id="6" creationId="{5871BEA9-EED9-84BE-E00E-155A8CC75475}"/>
          </ac:spMkLst>
        </pc:spChg>
        <pc:spChg chg="mod">
          <ac:chgData name="Maïssa POTE" userId="7473306e-51a8-46dc-8210-fef672030753" providerId="ADAL" clId="{E091F49C-ABCC-49C4-8E54-38F877678A9F}" dt="2026-07-16T12:23:11.617" v="36" actId="1076"/>
          <ac:spMkLst>
            <pc:docMk/>
            <pc:sldMk cId="3418551275" sldId="256"/>
            <ac:spMk id="7" creationId="{910CB4C9-4E1E-12A7-CA0C-57DEF8CE4DEF}"/>
          </ac:spMkLst>
        </pc:spChg>
        <pc:picChg chg="mod ord">
          <ac:chgData name="Maïssa POTE" userId="7473306e-51a8-46dc-8210-fef672030753" providerId="ADAL" clId="{E091F49C-ABCC-49C4-8E54-38F877678A9F}" dt="2026-07-16T12:22:58.353" v="33" actId="1076"/>
          <ac:picMkLst>
            <pc:docMk/>
            <pc:sldMk cId="3418551275" sldId="256"/>
            <ac:picMk id="5" creationId="{C4F5D6C5-7A00-9E2E-BE53-02061C6EE2F3}"/>
          </ac:picMkLst>
        </pc:picChg>
      </pc:sldChg>
      <pc:sldChg chg="modSp mod">
        <pc:chgData name="Maïssa POTE" userId="7473306e-51a8-46dc-8210-fef672030753" providerId="ADAL" clId="{E091F49C-ABCC-49C4-8E54-38F877678A9F}" dt="2026-07-16T12:16:42.610" v="18" actId="1076"/>
        <pc:sldMkLst>
          <pc:docMk/>
          <pc:sldMk cId="444366257" sldId="259"/>
        </pc:sldMkLst>
        <pc:spChg chg="mod">
          <ac:chgData name="Maïssa POTE" userId="7473306e-51a8-46dc-8210-fef672030753" providerId="ADAL" clId="{E091F49C-ABCC-49C4-8E54-38F877678A9F}" dt="2026-07-16T12:16:40.105" v="17" actId="1076"/>
          <ac:spMkLst>
            <pc:docMk/>
            <pc:sldMk cId="444366257" sldId="259"/>
            <ac:spMk id="4" creationId="{1166CEB4-880C-1E6A-0672-B32E430C4F61}"/>
          </ac:spMkLst>
        </pc:spChg>
        <pc:spChg chg="mod">
          <ac:chgData name="Maïssa POTE" userId="7473306e-51a8-46dc-8210-fef672030753" providerId="ADAL" clId="{E091F49C-ABCC-49C4-8E54-38F877678A9F}" dt="2026-07-16T12:16:42.610" v="18" actId="1076"/>
          <ac:spMkLst>
            <pc:docMk/>
            <pc:sldMk cId="444366257" sldId="259"/>
            <ac:spMk id="5" creationId="{2A7E1D94-C704-E5C6-4C92-3E09A5A7F638}"/>
          </ac:spMkLst>
        </pc:spChg>
        <pc:picChg chg="mod">
          <ac:chgData name="Maïssa POTE" userId="7473306e-51a8-46dc-8210-fef672030753" providerId="ADAL" clId="{E091F49C-ABCC-49C4-8E54-38F877678A9F}" dt="2026-07-16T12:16:33.274" v="16" actId="1076"/>
          <ac:picMkLst>
            <pc:docMk/>
            <pc:sldMk cId="444366257" sldId="259"/>
            <ac:picMk id="3" creationId="{A2345583-9924-CD24-D203-A1C677911D4E}"/>
          </ac:picMkLst>
        </pc:picChg>
      </pc:sldChg>
      <pc:sldChg chg="modSp mod">
        <pc:chgData name="Maïssa POTE" userId="7473306e-51a8-46dc-8210-fef672030753" providerId="ADAL" clId="{E091F49C-ABCC-49C4-8E54-38F877678A9F}" dt="2026-07-16T12:18:30.735" v="31" actId="1076"/>
        <pc:sldMkLst>
          <pc:docMk/>
          <pc:sldMk cId="149975474" sldId="260"/>
        </pc:sldMkLst>
        <pc:spChg chg="mod">
          <ac:chgData name="Maïssa POTE" userId="7473306e-51a8-46dc-8210-fef672030753" providerId="ADAL" clId="{E091F49C-ABCC-49C4-8E54-38F877678A9F}" dt="2026-07-16T12:18:25.793" v="29" actId="1076"/>
          <ac:spMkLst>
            <pc:docMk/>
            <pc:sldMk cId="149975474" sldId="260"/>
            <ac:spMk id="4" creationId="{FD840914-6524-7DDD-F38F-5D271E428B66}"/>
          </ac:spMkLst>
        </pc:spChg>
        <pc:spChg chg="mod">
          <ac:chgData name="Maïssa POTE" userId="7473306e-51a8-46dc-8210-fef672030753" providerId="ADAL" clId="{E091F49C-ABCC-49C4-8E54-38F877678A9F}" dt="2026-07-16T12:18:30.735" v="31" actId="1076"/>
          <ac:spMkLst>
            <pc:docMk/>
            <pc:sldMk cId="149975474" sldId="260"/>
            <ac:spMk id="5" creationId="{2E2C95A0-5F74-24CC-186F-07F4EC425775}"/>
          </ac:spMkLst>
        </pc:spChg>
        <pc:picChg chg="mod modCrop">
          <ac:chgData name="Maïssa POTE" userId="7473306e-51a8-46dc-8210-fef672030753" providerId="ADAL" clId="{E091F49C-ABCC-49C4-8E54-38F877678A9F}" dt="2026-07-16T12:18:28.419" v="30" actId="1076"/>
          <ac:picMkLst>
            <pc:docMk/>
            <pc:sldMk cId="149975474" sldId="260"/>
            <ac:picMk id="3" creationId="{AB0BA4B2-ED0C-BBA2-BDBC-ADC67FEE7288}"/>
          </ac:picMkLst>
        </pc:picChg>
      </pc:sldChg>
      <pc:sldChg chg="addSp modSp mod">
        <pc:chgData name="Maïssa POTE" userId="7473306e-51a8-46dc-8210-fef672030753" providerId="ADAL" clId="{E091F49C-ABCC-49C4-8E54-38F877678A9F}" dt="2026-07-16T12:28:10.928" v="48" actId="1076"/>
        <pc:sldMkLst>
          <pc:docMk/>
          <pc:sldMk cId="3193126142" sldId="261"/>
        </pc:sldMkLst>
        <pc:spChg chg="mod">
          <ac:chgData name="Maïssa POTE" userId="7473306e-51a8-46dc-8210-fef672030753" providerId="ADAL" clId="{E091F49C-ABCC-49C4-8E54-38F877678A9F}" dt="2026-07-16T12:28:10.928" v="48" actId="1076"/>
          <ac:spMkLst>
            <pc:docMk/>
            <pc:sldMk cId="3193126142" sldId="261"/>
            <ac:spMk id="4" creationId="{37197F89-6736-398B-DB75-C7D66458C715}"/>
          </ac:spMkLst>
        </pc:spChg>
        <pc:spChg chg="mod">
          <ac:chgData name="Maïssa POTE" userId="7473306e-51a8-46dc-8210-fef672030753" providerId="ADAL" clId="{E091F49C-ABCC-49C4-8E54-38F877678A9F}" dt="2026-07-16T12:28:01.688" v="47" actId="1076"/>
          <ac:spMkLst>
            <pc:docMk/>
            <pc:sldMk cId="3193126142" sldId="261"/>
            <ac:spMk id="5" creationId="{0472FF98-DE43-E8F1-FE83-37F3BFBF562F}"/>
          </ac:spMkLst>
        </pc:spChg>
        <pc:picChg chg="add mod">
          <ac:chgData name="Maïssa POTE" userId="7473306e-51a8-46dc-8210-fef672030753" providerId="ADAL" clId="{E091F49C-ABCC-49C4-8E54-38F877678A9F}" dt="2026-07-16T12:27:48.552" v="43" actId="571"/>
          <ac:picMkLst>
            <pc:docMk/>
            <pc:sldMk cId="3193126142" sldId="261"/>
            <ac:picMk id="2" creationId="{8221218C-F206-2995-3499-B35750A5BCFF}"/>
          </ac:picMkLst>
        </pc:picChg>
        <pc:picChg chg="mod">
          <ac:chgData name="Maïssa POTE" userId="7473306e-51a8-46dc-8210-fef672030753" providerId="ADAL" clId="{E091F49C-ABCC-49C4-8E54-38F877678A9F}" dt="2026-07-16T12:27:55.940" v="46" actId="1076"/>
          <ac:picMkLst>
            <pc:docMk/>
            <pc:sldMk cId="3193126142" sldId="261"/>
            <ac:picMk id="3" creationId="{32229B6A-5118-00C9-3529-E294E663042B}"/>
          </ac:picMkLst>
        </pc:picChg>
      </pc:sldChg>
      <pc:sldChg chg="modSp mod">
        <pc:chgData name="Maïssa POTE" userId="7473306e-51a8-46dc-8210-fef672030753" providerId="ADAL" clId="{E091F49C-ABCC-49C4-8E54-38F877678A9F}" dt="2026-07-16T12:23:35.297" v="38" actId="1076"/>
        <pc:sldMkLst>
          <pc:docMk/>
          <pc:sldMk cId="3116997521" sldId="262"/>
        </pc:sldMkLst>
        <pc:spChg chg="mod">
          <ac:chgData name="Maïssa POTE" userId="7473306e-51a8-46dc-8210-fef672030753" providerId="ADAL" clId="{E091F49C-ABCC-49C4-8E54-38F877678A9F}" dt="2026-07-16T12:23:35.297" v="38" actId="1076"/>
          <ac:spMkLst>
            <pc:docMk/>
            <pc:sldMk cId="3116997521" sldId="262"/>
            <ac:spMk id="4" creationId="{DCD8BFA6-1ED6-509A-2D04-F7EA579CBB9E}"/>
          </ac:spMkLst>
        </pc:spChg>
        <pc:picChg chg="mod">
          <ac:chgData name="Maïssa POTE" userId="7473306e-51a8-46dc-8210-fef672030753" providerId="ADAL" clId="{E091F49C-ABCC-49C4-8E54-38F877678A9F}" dt="2026-07-16T12:23:31.139" v="37" actId="14826"/>
          <ac:picMkLst>
            <pc:docMk/>
            <pc:sldMk cId="3116997521" sldId="262"/>
            <ac:picMk id="3" creationId="{8E575482-7E69-0004-E683-1E0743216E65}"/>
          </ac:picMkLst>
        </pc:picChg>
      </pc:sldChg>
    </pc:docChg>
  </pc:docChgLst>
  <pc:docChgLst>
    <pc:chgData name="Mathias BARRET" userId="7473306e-51a8-46dc-8210-fef672030753" providerId="ADAL" clId="{E091F49C-ABCC-49C4-8E54-38F877678A9F}"/>
    <pc:docChg chg="undo custSel modSld">
      <pc:chgData name="Mathias BARRET" userId="7473306e-51a8-46dc-8210-fef672030753" providerId="ADAL" clId="{E091F49C-ABCC-49C4-8E54-38F877678A9F}" dt="2026-07-16T11:23:59.630" v="29" actId="1076"/>
      <pc:docMkLst>
        <pc:docMk/>
      </pc:docMkLst>
      <pc:sldChg chg="modSp mod">
        <pc:chgData name="Mathias BARRET" userId="7473306e-51a8-46dc-8210-fef672030753" providerId="ADAL" clId="{E091F49C-ABCC-49C4-8E54-38F877678A9F}" dt="2026-07-16T08:59:47.621" v="18" actId="1076"/>
        <pc:sldMkLst>
          <pc:docMk/>
          <pc:sldMk cId="4064326152" sldId="257"/>
        </pc:sldMkLst>
        <pc:spChg chg="mod">
          <ac:chgData name="Mathias BARRET" userId="7473306e-51a8-46dc-8210-fef672030753" providerId="ADAL" clId="{E091F49C-ABCC-49C4-8E54-38F877678A9F}" dt="2026-07-16T08:59:37.154" v="11" actId="1076"/>
          <ac:spMkLst>
            <pc:docMk/>
            <pc:sldMk cId="4064326152" sldId="257"/>
            <ac:spMk id="7" creationId="{2F6BA3D0-5FB6-6524-E69E-8E8EE9D838DC}"/>
          </ac:spMkLst>
        </pc:spChg>
        <pc:picChg chg="mod">
          <ac:chgData name="Mathias BARRET" userId="7473306e-51a8-46dc-8210-fef672030753" providerId="ADAL" clId="{E091F49C-ABCC-49C4-8E54-38F877678A9F}" dt="2026-07-16T08:59:47.621" v="18" actId="1076"/>
          <ac:picMkLst>
            <pc:docMk/>
            <pc:sldMk cId="4064326152" sldId="257"/>
            <ac:picMk id="3" creationId="{3862C441-B1D9-CAD5-7FE3-B77CBF6AFF26}"/>
          </ac:picMkLst>
        </pc:picChg>
      </pc:sldChg>
      <pc:sldChg chg="delSp modSp mod">
        <pc:chgData name="Mathias BARRET" userId="7473306e-51a8-46dc-8210-fef672030753" providerId="ADAL" clId="{E091F49C-ABCC-49C4-8E54-38F877678A9F}" dt="2026-07-16T11:23:59.630" v="29" actId="1076"/>
        <pc:sldMkLst>
          <pc:docMk/>
          <pc:sldMk cId="2945534146" sldId="258"/>
        </pc:sldMkLst>
        <pc:spChg chg="mod">
          <ac:chgData name="Mathias BARRET" userId="7473306e-51a8-46dc-8210-fef672030753" providerId="ADAL" clId="{E091F49C-ABCC-49C4-8E54-38F877678A9F}" dt="2026-07-16T11:23:56.143" v="28" actId="1076"/>
          <ac:spMkLst>
            <pc:docMk/>
            <pc:sldMk cId="2945534146" sldId="258"/>
            <ac:spMk id="4" creationId="{6962146F-31ED-84E9-5E0A-629582060662}"/>
          </ac:spMkLst>
        </pc:spChg>
        <pc:spChg chg="del">
          <ac:chgData name="Mathias BARRET" userId="7473306e-51a8-46dc-8210-fef672030753" providerId="ADAL" clId="{E091F49C-ABCC-49C4-8E54-38F877678A9F}" dt="2026-07-16T11:21:25.169" v="22" actId="478"/>
          <ac:spMkLst>
            <pc:docMk/>
            <pc:sldMk cId="2945534146" sldId="258"/>
            <ac:spMk id="6" creationId="{AA6DF381-95C2-FCB9-1807-12B03B708D3B}"/>
          </ac:spMkLst>
        </pc:spChg>
        <pc:spChg chg="mod">
          <ac:chgData name="Mathias BARRET" userId="7473306e-51a8-46dc-8210-fef672030753" providerId="ADAL" clId="{E091F49C-ABCC-49C4-8E54-38F877678A9F}" dt="2026-07-16T11:23:53.358" v="27" actId="1076"/>
          <ac:spMkLst>
            <pc:docMk/>
            <pc:sldMk cId="2945534146" sldId="258"/>
            <ac:spMk id="7" creationId="{9A137B76-AB6F-A520-4326-8C1EE0534745}"/>
          </ac:spMkLst>
        </pc:spChg>
        <pc:spChg chg="mod">
          <ac:chgData name="Mathias BARRET" userId="7473306e-51a8-46dc-8210-fef672030753" providerId="ADAL" clId="{E091F49C-ABCC-49C4-8E54-38F877678A9F}" dt="2026-07-16T11:23:59.630" v="29" actId="1076"/>
          <ac:spMkLst>
            <pc:docMk/>
            <pc:sldMk cId="2945534146" sldId="258"/>
            <ac:spMk id="8" creationId="{D0283FC6-223C-026B-0850-48AE86049838}"/>
          </ac:spMkLst>
        </pc:spChg>
        <pc:spChg chg="del">
          <ac:chgData name="Mathias BARRET" userId="7473306e-51a8-46dc-8210-fef672030753" providerId="ADAL" clId="{E091F49C-ABCC-49C4-8E54-38F877678A9F}" dt="2026-07-16T11:21:28.123" v="23" actId="478"/>
          <ac:spMkLst>
            <pc:docMk/>
            <pc:sldMk cId="2945534146" sldId="258"/>
            <ac:spMk id="9" creationId="{59F9BDDA-C3BD-7502-9D22-BDBFCF9BC05A}"/>
          </ac:spMkLst>
        </pc:spChg>
        <pc:spChg chg="mod">
          <ac:chgData name="Mathias BARRET" userId="7473306e-51a8-46dc-8210-fef672030753" providerId="ADAL" clId="{E091F49C-ABCC-49C4-8E54-38F877678A9F}" dt="2026-07-16T11:21:30.648" v="24" actId="1076"/>
          <ac:spMkLst>
            <pc:docMk/>
            <pc:sldMk cId="2945534146" sldId="258"/>
            <ac:spMk id="10" creationId="{77500FF7-CDF6-5480-D2AE-D16D1FF8EF91}"/>
          </ac:spMkLst>
        </pc:spChg>
        <pc:picChg chg="mod ord">
          <ac:chgData name="Mathias BARRET" userId="7473306e-51a8-46dc-8210-fef672030753" providerId="ADAL" clId="{E091F49C-ABCC-49C4-8E54-38F877678A9F}" dt="2026-07-16T11:23:47.161" v="26" actId="14826"/>
          <ac:picMkLst>
            <pc:docMk/>
            <pc:sldMk cId="2945534146" sldId="258"/>
            <ac:picMk id="3" creationId="{EEFF44D5-EA07-2F57-EAD2-66CF5D8DA4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crop-a-picture-to-fit-in-a-shape-1ce8cf89-6a19-4ee4-82ca-4f8e81469590#:~:text=Crop%20a%20picture%20to%20a%20shape%20in%20PowerPoint&amp;text=get%20your%20image.-,After%20inserting%20the%20image%2C%20you'll%20see%20the%20Picture%20tab,the%20black%20crop%20handles%20inward.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crop-a-picture-to-fit-in-a-shape-1ce8cf89-6a19-4ee4-82ca-4f8e81469590#:~:text=Crop%20a%20picture%20to%20a%20shape%20in%20PowerPoint&amp;text=get%20your%20image.-,After%20inserting%20the%20image%2C%20you'll%20see%20the%20Picture%20tab,the%20black%20crop%20handles%20inward.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862C441-B1D9-CAD5-7FE3-B77CBF6AF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"/>
            <a:ext cx="9701213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A3C893-B66F-98AB-5EF5-B5AFE52A1B1E}"/>
              </a:ext>
            </a:extLst>
          </p:cNvPr>
          <p:cNvSpPr txBox="1"/>
          <p:nvPr/>
        </p:nvSpPr>
        <p:spPr>
          <a:xfrm>
            <a:off x="3331029" y="4283529"/>
            <a:ext cx="431074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Name</a:t>
            </a:r>
          </a:p>
          <a:p>
            <a:pPr algn="ctr"/>
            <a:r>
              <a:rPr lang="fr-FR" sz="1400" dirty="0">
                <a:solidFill>
                  <a:srgbClr val="FF0000"/>
                </a:solidFill>
                <a:latin typeface="Ubuntu Condensed" panose="020B0506030602030204" pitchFamily="34" charset="0"/>
              </a:rPr>
              <a:t>Job </a:t>
            </a:r>
            <a:r>
              <a:rPr lang="fr-FR" sz="14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title</a:t>
            </a:r>
            <a:endParaRPr lang="fr-FR" sz="14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14C15F-D630-D9FC-1D4E-4946A9131F67}"/>
              </a:ext>
            </a:extLst>
          </p:cNvPr>
          <p:cNvSpPr txBox="1"/>
          <p:nvPr/>
        </p:nvSpPr>
        <p:spPr>
          <a:xfrm>
            <a:off x="1085850" y="3393443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20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10ED5FF-45B2-E774-486F-CDA451C75DE3}"/>
              </a:ext>
            </a:extLst>
          </p:cNvPr>
          <p:cNvSpPr/>
          <p:nvPr/>
        </p:nvSpPr>
        <p:spPr>
          <a:xfrm>
            <a:off x="4676400" y="2616099"/>
            <a:ext cx="1620000" cy="162000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6BA3D0-5FB6-6524-E69E-8E8EE9D838DC}"/>
              </a:ext>
            </a:extLst>
          </p:cNvPr>
          <p:cNvSpPr txBox="1"/>
          <p:nvPr/>
        </p:nvSpPr>
        <p:spPr>
          <a:xfrm>
            <a:off x="4696200" y="3133711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 a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picture</a:t>
            </a:r>
            <a:endParaRPr lang="fr-FR" sz="1600" dirty="0">
              <a:solidFill>
                <a:srgbClr val="FF0000"/>
              </a:solidFill>
              <a:latin typeface="Ubuntu Condensed" panose="020B0506030602030204" pitchFamily="34" charset="0"/>
            </a:endParaRPr>
          </a:p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(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trim to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shape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)</a:t>
            </a:r>
            <a:endParaRPr lang="fr-FR" sz="20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26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201F1-669A-6E39-54C4-2030BBEB6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FF44D5-EA07-2F57-EAD2-66CF5D8DA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" y="254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62146F-31ED-84E9-5E0A-629582060662}"/>
              </a:ext>
            </a:extLst>
          </p:cNvPr>
          <p:cNvSpPr txBox="1"/>
          <p:nvPr/>
        </p:nvSpPr>
        <p:spPr>
          <a:xfrm>
            <a:off x="4589197" y="4303777"/>
            <a:ext cx="25880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Name</a:t>
            </a:r>
          </a:p>
          <a:p>
            <a:pPr algn="ctr"/>
            <a:r>
              <a:rPr lang="fr-FR" sz="1400" dirty="0">
                <a:solidFill>
                  <a:srgbClr val="FF0000"/>
                </a:solidFill>
                <a:latin typeface="Ubuntu Condensed" panose="020B0506030602030204" pitchFamily="34" charset="0"/>
              </a:rPr>
              <a:t>Job </a:t>
            </a:r>
            <a:r>
              <a:rPr lang="fr-FR" sz="14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title</a:t>
            </a:r>
            <a:endParaRPr lang="fr-FR" sz="14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8DEFA6-0BEF-ABE9-E78F-277ECC376069}"/>
              </a:ext>
            </a:extLst>
          </p:cNvPr>
          <p:cNvSpPr txBox="1"/>
          <p:nvPr/>
        </p:nvSpPr>
        <p:spPr>
          <a:xfrm>
            <a:off x="1004207" y="3240087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20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137B76-AB6F-A520-4326-8C1EE0534745}"/>
              </a:ext>
            </a:extLst>
          </p:cNvPr>
          <p:cNvSpPr txBox="1"/>
          <p:nvPr/>
        </p:nvSpPr>
        <p:spPr>
          <a:xfrm>
            <a:off x="5083136" y="3134414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 a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picture</a:t>
            </a:r>
            <a:endParaRPr lang="fr-FR" sz="1600" dirty="0">
              <a:solidFill>
                <a:srgbClr val="FF0000"/>
              </a:solidFill>
              <a:latin typeface="Ubuntu Condensed" panose="020B0506030602030204" pitchFamily="34" charset="0"/>
            </a:endParaRPr>
          </a:p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(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trim to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shape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)</a:t>
            </a:r>
            <a:endParaRPr lang="fr-FR" sz="20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283FC6-223C-026B-0850-48AE86049838}"/>
              </a:ext>
            </a:extLst>
          </p:cNvPr>
          <p:cNvSpPr txBox="1"/>
          <p:nvPr/>
        </p:nvSpPr>
        <p:spPr>
          <a:xfrm>
            <a:off x="6991507" y="4303776"/>
            <a:ext cx="25880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FF0000"/>
                </a:solidFill>
                <a:latin typeface="Ubuntu Condensed" panose="020B0506030602030204" pitchFamily="34" charset="0"/>
              </a:rPr>
              <a:t>Name</a:t>
            </a:r>
          </a:p>
          <a:p>
            <a:pPr algn="ctr"/>
            <a:r>
              <a:rPr lang="fr-FR" sz="1400" dirty="0">
                <a:solidFill>
                  <a:srgbClr val="FF0000"/>
                </a:solidFill>
                <a:latin typeface="Ubuntu Condensed" panose="020B0506030602030204" pitchFamily="34" charset="0"/>
              </a:rPr>
              <a:t>Job </a:t>
            </a:r>
            <a:r>
              <a:rPr lang="fr-FR" sz="14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title</a:t>
            </a:r>
            <a:endParaRPr lang="fr-FR" sz="14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500FF7-CDF6-5480-D2AE-D16D1FF8EF91}"/>
              </a:ext>
            </a:extLst>
          </p:cNvPr>
          <p:cNvSpPr txBox="1"/>
          <p:nvPr/>
        </p:nvSpPr>
        <p:spPr>
          <a:xfrm>
            <a:off x="7421023" y="3109218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 a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picture</a:t>
            </a:r>
            <a:endParaRPr lang="fr-FR" sz="1600" dirty="0">
              <a:solidFill>
                <a:srgbClr val="FF0000"/>
              </a:solidFill>
              <a:latin typeface="Ubuntu Condensed" panose="020B0506030602030204" pitchFamily="34" charset="0"/>
            </a:endParaRPr>
          </a:p>
          <a:p>
            <a:pPr algn="ctr"/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(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trim to </a:t>
            </a:r>
            <a:r>
              <a:rPr lang="fr-FR" sz="1600" dirty="0" err="1">
                <a:solidFill>
                  <a:srgbClr val="FF0000"/>
                </a:solidFill>
                <a:latin typeface="Ubuntu Condensed" panose="020B0506030602030204" pitchFamily="34" charset="0"/>
                <a:hlinkClick r:id="rId3"/>
              </a:rPr>
              <a:t>shape</a:t>
            </a:r>
            <a:r>
              <a:rPr lang="fr-FR" sz="1600" dirty="0">
                <a:solidFill>
                  <a:srgbClr val="FF0000"/>
                </a:solidFill>
                <a:latin typeface="Ubuntu Condensed" panose="020B0506030602030204" pitchFamily="34" charset="0"/>
              </a:rPr>
              <a:t>)</a:t>
            </a:r>
            <a:endParaRPr lang="fr-FR" sz="2000" dirty="0">
              <a:solidFill>
                <a:srgbClr val="FF0000"/>
              </a:solidFill>
              <a:latin typeface="Ubuntu Condensed" panose="020B0506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534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4F5D6C5-7A00-9E2E-BE53-02061C6EE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700960" cy="648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71BEA9-EED9-84BE-E00E-155A8CC75475}"/>
              </a:ext>
            </a:extLst>
          </p:cNvPr>
          <p:cNvSpPr txBox="1"/>
          <p:nvPr/>
        </p:nvSpPr>
        <p:spPr>
          <a:xfrm>
            <a:off x="155121" y="4057106"/>
            <a:ext cx="4898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0CB4C9-4E1E-12A7-CA0C-57DEF8CE4DEF}"/>
              </a:ext>
            </a:extLst>
          </p:cNvPr>
          <p:cNvSpPr txBox="1"/>
          <p:nvPr/>
        </p:nvSpPr>
        <p:spPr>
          <a:xfrm>
            <a:off x="2604407" y="3062699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41855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A6D30-BC8E-99B2-3679-0107385F8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345583-9924-CD24-D203-A1C677911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" y="508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66CEB4-880C-1E6A-0672-B32E430C4F61}"/>
              </a:ext>
            </a:extLst>
          </p:cNvPr>
          <p:cNvSpPr txBox="1"/>
          <p:nvPr/>
        </p:nvSpPr>
        <p:spPr>
          <a:xfrm>
            <a:off x="6200503" y="4170450"/>
            <a:ext cx="4354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7E1D94-C704-E5C6-4C92-3E09A5A7F638}"/>
              </a:ext>
            </a:extLst>
          </p:cNvPr>
          <p:cNvSpPr txBox="1"/>
          <p:nvPr/>
        </p:nvSpPr>
        <p:spPr>
          <a:xfrm>
            <a:off x="2113937" y="3240087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444366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15ABC-4045-9954-970D-9BCADA6D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0BA4B2-ED0C-BBA2-BDBC-ADC67FEE7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" t="-4" r="-90" b="4"/>
          <a:stretch>
            <a:fillRect/>
          </a:stretch>
        </p:blipFill>
        <p:spPr>
          <a:xfrm>
            <a:off x="0" y="508"/>
            <a:ext cx="9779215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840914-6524-7DDD-F38F-5D271E428B66}"/>
              </a:ext>
            </a:extLst>
          </p:cNvPr>
          <p:cNvSpPr txBox="1"/>
          <p:nvPr/>
        </p:nvSpPr>
        <p:spPr>
          <a:xfrm>
            <a:off x="6275720" y="4183106"/>
            <a:ext cx="3503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2C95A0-5F74-24CC-186F-07F4EC425775}"/>
              </a:ext>
            </a:extLst>
          </p:cNvPr>
          <p:cNvSpPr txBox="1"/>
          <p:nvPr/>
        </p:nvSpPr>
        <p:spPr>
          <a:xfrm>
            <a:off x="2261983" y="3240087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49975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1E649-961B-5F33-4D9C-FD2B343A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229B6A-5118-00C9-3529-E294E6630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" y="254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197F89-6736-398B-DB75-C7D66458C715}"/>
              </a:ext>
            </a:extLst>
          </p:cNvPr>
          <p:cNvSpPr txBox="1"/>
          <p:nvPr/>
        </p:nvSpPr>
        <p:spPr>
          <a:xfrm>
            <a:off x="6197342" y="4118066"/>
            <a:ext cx="3503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72FF98-DE43-E8F1-FE83-37F3BFBF562F}"/>
              </a:ext>
            </a:extLst>
          </p:cNvPr>
          <p:cNvSpPr txBox="1"/>
          <p:nvPr/>
        </p:nvSpPr>
        <p:spPr>
          <a:xfrm>
            <a:off x="2244566" y="3141075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9312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863C-FC88-7C0B-4BFB-3495F15EE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575482-7E69-0004-E683-1E074321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" y="254"/>
            <a:ext cx="9700461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CD8BFA6-1ED6-509A-2D04-F7EA579CBB9E}"/>
              </a:ext>
            </a:extLst>
          </p:cNvPr>
          <p:cNvSpPr txBox="1"/>
          <p:nvPr/>
        </p:nvSpPr>
        <p:spPr>
          <a:xfrm>
            <a:off x="2401320" y="3123658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1699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3F6B6-CA16-BA67-9841-96C50766E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38B8A69-1F98-0D73-E9F8-8FA1B2FF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"/>
            <a:ext cx="9701213" cy="64796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F30D19-036F-AD00-D97C-0D00713DCE14}"/>
              </a:ext>
            </a:extLst>
          </p:cNvPr>
          <p:cNvSpPr txBox="1"/>
          <p:nvPr/>
        </p:nvSpPr>
        <p:spPr>
          <a:xfrm>
            <a:off x="2401320" y="911681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630022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6" ma:contentTypeDescription="Crée un document." ma:contentTypeScope="" ma:versionID="21fe975b7434d3cbb7d7cdfedcf2129f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680abc185ff1671b2d4751152b25967b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3.xml><?xml version="1.0" encoding="utf-8"?>
<ds:datastoreItem xmlns:ds="http://schemas.openxmlformats.org/officeDocument/2006/customXml" ds:itemID="{1830EE13-00CE-4352-A30E-BC3E6C65F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69</Words>
  <Application>Microsoft Office PowerPoint</Application>
  <PresentationFormat>Personnalisé</PresentationFormat>
  <Paragraphs>32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Ubuntu Condensed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Maïssa POTE</cp:lastModifiedBy>
  <cp:revision>4</cp:revision>
  <dcterms:created xsi:type="dcterms:W3CDTF">2025-03-07T10:47:10Z</dcterms:created>
  <dcterms:modified xsi:type="dcterms:W3CDTF">2026-07-16T12:28:16Z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