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sldIdLst>
    <p:sldId id="256" r:id="rId5"/>
  </p:sldIdLst>
  <p:sldSz cx="9701213" cy="64801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62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556C69C-65DF-483D-9CE1-50102858AA4C}" v="13" dt="2026-07-16T12:27:48.5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83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ïssa POTE" userId="7473306e-51a8-46dc-8210-fef672030753" providerId="ADAL" clId="{E091F49C-ABCC-49C4-8E54-38F877678A9F}"/>
    <pc:docChg chg="delSld">
      <pc:chgData name="Maïssa POTE" userId="7473306e-51a8-46dc-8210-fef672030753" providerId="ADAL" clId="{E091F49C-ABCC-49C4-8E54-38F877678A9F}" dt="2026-07-16T12:31:58.001" v="1" actId="47"/>
      <pc:docMkLst>
        <pc:docMk/>
      </pc:docMkLst>
      <pc:sldChg chg="del">
        <pc:chgData name="Maïssa POTE" userId="7473306e-51a8-46dc-8210-fef672030753" providerId="ADAL" clId="{E091F49C-ABCC-49C4-8E54-38F877678A9F}" dt="2026-07-16T12:31:58.001" v="1" actId="47"/>
        <pc:sldMkLst>
          <pc:docMk/>
          <pc:sldMk cId="4064326152" sldId="257"/>
        </pc:sldMkLst>
      </pc:sldChg>
      <pc:sldChg chg="del">
        <pc:chgData name="Maïssa POTE" userId="7473306e-51a8-46dc-8210-fef672030753" providerId="ADAL" clId="{E091F49C-ABCC-49C4-8E54-38F877678A9F}" dt="2026-07-16T12:31:03.985" v="0" actId="47"/>
        <pc:sldMkLst>
          <pc:docMk/>
          <pc:sldMk cId="2945534146" sldId="258"/>
        </pc:sldMkLst>
      </pc:sldChg>
      <pc:sldChg chg="del">
        <pc:chgData name="Maïssa POTE" userId="7473306e-51a8-46dc-8210-fef672030753" providerId="ADAL" clId="{E091F49C-ABCC-49C4-8E54-38F877678A9F}" dt="2026-07-16T12:31:03.985" v="0" actId="47"/>
        <pc:sldMkLst>
          <pc:docMk/>
          <pc:sldMk cId="444366257" sldId="259"/>
        </pc:sldMkLst>
      </pc:sldChg>
      <pc:sldChg chg="del">
        <pc:chgData name="Maïssa POTE" userId="7473306e-51a8-46dc-8210-fef672030753" providerId="ADAL" clId="{E091F49C-ABCC-49C4-8E54-38F877678A9F}" dt="2026-07-16T12:31:03.985" v="0" actId="47"/>
        <pc:sldMkLst>
          <pc:docMk/>
          <pc:sldMk cId="149975474" sldId="260"/>
        </pc:sldMkLst>
      </pc:sldChg>
      <pc:sldChg chg="del">
        <pc:chgData name="Maïssa POTE" userId="7473306e-51a8-46dc-8210-fef672030753" providerId="ADAL" clId="{E091F49C-ABCC-49C4-8E54-38F877678A9F}" dt="2026-07-16T12:31:03.985" v="0" actId="47"/>
        <pc:sldMkLst>
          <pc:docMk/>
          <pc:sldMk cId="3193126142" sldId="261"/>
        </pc:sldMkLst>
      </pc:sldChg>
      <pc:sldChg chg="del">
        <pc:chgData name="Maïssa POTE" userId="7473306e-51a8-46dc-8210-fef672030753" providerId="ADAL" clId="{E091F49C-ABCC-49C4-8E54-38F877678A9F}" dt="2026-07-16T12:31:03.985" v="0" actId="47"/>
        <pc:sldMkLst>
          <pc:docMk/>
          <pc:sldMk cId="3116997521" sldId="262"/>
        </pc:sldMkLst>
      </pc:sldChg>
      <pc:sldChg chg="del">
        <pc:chgData name="Maïssa POTE" userId="7473306e-51a8-46dc-8210-fef672030753" providerId="ADAL" clId="{E091F49C-ABCC-49C4-8E54-38F877678A9F}" dt="2026-07-16T12:31:03.985" v="0" actId="47"/>
        <pc:sldMkLst>
          <pc:docMk/>
          <pc:sldMk cId="630022757" sldId="26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7591" y="1060529"/>
            <a:ext cx="8246031" cy="2256061"/>
          </a:xfrm>
        </p:spPr>
        <p:txBody>
          <a:bodyPr anchor="b"/>
          <a:lstStyle>
            <a:lvl1pPr algn="ctr">
              <a:defRPr sz="5669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2652" y="3403592"/>
            <a:ext cx="7275910" cy="1564542"/>
          </a:xfrm>
        </p:spPr>
        <p:txBody>
          <a:bodyPr/>
          <a:lstStyle>
            <a:lvl1pPr marL="0" indent="0" algn="ctr">
              <a:buNone/>
              <a:defRPr sz="2268"/>
            </a:lvl1pPr>
            <a:lvl2pPr marL="432008" indent="0" algn="ctr">
              <a:buNone/>
              <a:defRPr sz="1890"/>
            </a:lvl2pPr>
            <a:lvl3pPr marL="864017" indent="0" algn="ctr">
              <a:buNone/>
              <a:defRPr sz="1701"/>
            </a:lvl3pPr>
            <a:lvl4pPr marL="1296025" indent="0" algn="ctr">
              <a:buNone/>
              <a:defRPr sz="1512"/>
            </a:lvl4pPr>
            <a:lvl5pPr marL="1728033" indent="0" algn="ctr">
              <a:buNone/>
              <a:defRPr sz="1512"/>
            </a:lvl5pPr>
            <a:lvl6pPr marL="2160041" indent="0" algn="ctr">
              <a:buNone/>
              <a:defRPr sz="1512"/>
            </a:lvl6pPr>
            <a:lvl7pPr marL="2592050" indent="0" algn="ctr">
              <a:buNone/>
              <a:defRPr sz="1512"/>
            </a:lvl7pPr>
            <a:lvl8pPr marL="3024058" indent="0" algn="ctr">
              <a:buNone/>
              <a:defRPr sz="1512"/>
            </a:lvl8pPr>
            <a:lvl9pPr marL="3456066" indent="0" algn="ctr">
              <a:buNone/>
              <a:defRPr sz="1512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16/07/2026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635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16/07/2026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3804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906" y="1615546"/>
            <a:ext cx="8367296" cy="2695572"/>
          </a:xfrm>
        </p:spPr>
        <p:txBody>
          <a:bodyPr anchor="b"/>
          <a:lstStyle>
            <a:lvl1pPr>
              <a:defRPr sz="5669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906" y="4336619"/>
            <a:ext cx="8367296" cy="1417538"/>
          </a:xfrm>
        </p:spPr>
        <p:txBody>
          <a:bodyPr/>
          <a:lstStyle>
            <a:lvl1pPr marL="0" indent="0">
              <a:buNone/>
              <a:defRPr sz="2268">
                <a:solidFill>
                  <a:schemeClr val="tx1">
                    <a:tint val="82000"/>
                  </a:schemeClr>
                </a:solidFill>
              </a:defRPr>
            </a:lvl1pPr>
            <a:lvl2pPr marL="432008" indent="0">
              <a:buNone/>
              <a:defRPr sz="1890">
                <a:solidFill>
                  <a:schemeClr val="tx1">
                    <a:tint val="82000"/>
                  </a:schemeClr>
                </a:solidFill>
              </a:defRPr>
            </a:lvl2pPr>
            <a:lvl3pPr marL="864017" indent="0">
              <a:buNone/>
              <a:defRPr sz="1701">
                <a:solidFill>
                  <a:schemeClr val="tx1">
                    <a:tint val="82000"/>
                  </a:schemeClr>
                </a:solidFill>
              </a:defRPr>
            </a:lvl3pPr>
            <a:lvl4pPr marL="1296025" indent="0">
              <a:buNone/>
              <a:defRPr sz="1512">
                <a:solidFill>
                  <a:schemeClr val="tx1">
                    <a:tint val="82000"/>
                  </a:schemeClr>
                </a:solidFill>
              </a:defRPr>
            </a:lvl4pPr>
            <a:lvl5pPr marL="1728033" indent="0">
              <a:buNone/>
              <a:defRPr sz="1512">
                <a:solidFill>
                  <a:schemeClr val="tx1">
                    <a:tint val="82000"/>
                  </a:schemeClr>
                </a:solidFill>
              </a:defRPr>
            </a:lvl5pPr>
            <a:lvl6pPr marL="2160041" indent="0">
              <a:buNone/>
              <a:defRPr sz="1512">
                <a:solidFill>
                  <a:schemeClr val="tx1">
                    <a:tint val="82000"/>
                  </a:schemeClr>
                </a:solidFill>
              </a:defRPr>
            </a:lvl6pPr>
            <a:lvl7pPr marL="2592050" indent="0">
              <a:buNone/>
              <a:defRPr sz="1512">
                <a:solidFill>
                  <a:schemeClr val="tx1">
                    <a:tint val="82000"/>
                  </a:schemeClr>
                </a:solidFill>
              </a:defRPr>
            </a:lvl7pPr>
            <a:lvl8pPr marL="3024058" indent="0">
              <a:buNone/>
              <a:defRPr sz="1512">
                <a:solidFill>
                  <a:schemeClr val="tx1">
                    <a:tint val="82000"/>
                  </a:schemeClr>
                </a:solidFill>
              </a:defRPr>
            </a:lvl8pPr>
            <a:lvl9pPr marL="3456066" indent="0">
              <a:buNone/>
              <a:defRPr sz="1512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16/07/2026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0308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6958" y="1725046"/>
            <a:ext cx="4123016" cy="41116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1239" y="1725046"/>
            <a:ext cx="4123016" cy="41116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16/07/2026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8431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222" y="345011"/>
            <a:ext cx="8367296" cy="1252534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8223" y="1588543"/>
            <a:ext cx="4104067" cy="778521"/>
          </a:xfrm>
        </p:spPr>
        <p:txBody>
          <a:bodyPr anchor="b"/>
          <a:lstStyle>
            <a:lvl1pPr marL="0" indent="0">
              <a:buNone/>
              <a:defRPr sz="2268" b="1"/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8223" y="2367064"/>
            <a:ext cx="4104067" cy="348159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1240" y="1588543"/>
            <a:ext cx="4124279" cy="778521"/>
          </a:xfrm>
        </p:spPr>
        <p:txBody>
          <a:bodyPr anchor="b"/>
          <a:lstStyle>
            <a:lvl1pPr marL="0" indent="0">
              <a:buNone/>
              <a:defRPr sz="2268" b="1"/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11240" y="2367064"/>
            <a:ext cx="4124279" cy="348159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16/07/2026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8136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16/07/2026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7136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16/07/2026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0377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222" y="432012"/>
            <a:ext cx="3128894" cy="1512041"/>
          </a:xfrm>
        </p:spPr>
        <p:txBody>
          <a:bodyPr anchor="b"/>
          <a:lstStyle>
            <a:lvl1pPr>
              <a:defRPr sz="3024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4279" y="933027"/>
            <a:ext cx="4911239" cy="4605124"/>
          </a:xfrm>
        </p:spPr>
        <p:txBody>
          <a:bodyPr/>
          <a:lstStyle>
            <a:lvl1pPr>
              <a:defRPr sz="3024"/>
            </a:lvl1pPr>
            <a:lvl2pPr>
              <a:defRPr sz="2646"/>
            </a:lvl2pPr>
            <a:lvl3pPr>
              <a:defRPr sz="2268"/>
            </a:lvl3pPr>
            <a:lvl4pPr>
              <a:defRPr sz="1890"/>
            </a:lvl4pPr>
            <a:lvl5pPr>
              <a:defRPr sz="1890"/>
            </a:lvl5pPr>
            <a:lvl6pPr>
              <a:defRPr sz="1890"/>
            </a:lvl6pPr>
            <a:lvl7pPr>
              <a:defRPr sz="1890"/>
            </a:lvl7pPr>
            <a:lvl8pPr>
              <a:defRPr sz="1890"/>
            </a:lvl8pPr>
            <a:lvl9pPr>
              <a:defRPr sz="189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8222" y="1944052"/>
            <a:ext cx="3128894" cy="3601598"/>
          </a:xfrm>
        </p:spPr>
        <p:txBody>
          <a:bodyPr/>
          <a:lstStyle>
            <a:lvl1pPr marL="0" indent="0">
              <a:buNone/>
              <a:defRPr sz="1512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16/07/2026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2063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222" y="432012"/>
            <a:ext cx="3128894" cy="1512041"/>
          </a:xfrm>
        </p:spPr>
        <p:txBody>
          <a:bodyPr anchor="b"/>
          <a:lstStyle>
            <a:lvl1pPr>
              <a:defRPr sz="3024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24279" y="933027"/>
            <a:ext cx="4911239" cy="4605124"/>
          </a:xfrm>
        </p:spPr>
        <p:txBody>
          <a:bodyPr anchor="t"/>
          <a:lstStyle>
            <a:lvl1pPr marL="0" indent="0">
              <a:buNone/>
              <a:defRPr sz="3024"/>
            </a:lvl1pPr>
            <a:lvl2pPr marL="432008" indent="0">
              <a:buNone/>
              <a:defRPr sz="2646"/>
            </a:lvl2pPr>
            <a:lvl3pPr marL="864017" indent="0">
              <a:buNone/>
              <a:defRPr sz="2268"/>
            </a:lvl3pPr>
            <a:lvl4pPr marL="1296025" indent="0">
              <a:buNone/>
              <a:defRPr sz="1890"/>
            </a:lvl4pPr>
            <a:lvl5pPr marL="1728033" indent="0">
              <a:buNone/>
              <a:defRPr sz="1890"/>
            </a:lvl5pPr>
            <a:lvl6pPr marL="2160041" indent="0">
              <a:buNone/>
              <a:defRPr sz="1890"/>
            </a:lvl6pPr>
            <a:lvl7pPr marL="2592050" indent="0">
              <a:buNone/>
              <a:defRPr sz="1890"/>
            </a:lvl7pPr>
            <a:lvl8pPr marL="3024058" indent="0">
              <a:buNone/>
              <a:defRPr sz="1890"/>
            </a:lvl8pPr>
            <a:lvl9pPr marL="3456066" indent="0">
              <a:buNone/>
              <a:defRPr sz="189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8222" y="1944052"/>
            <a:ext cx="3128894" cy="3601598"/>
          </a:xfrm>
        </p:spPr>
        <p:txBody>
          <a:bodyPr/>
          <a:lstStyle>
            <a:lvl1pPr marL="0" indent="0">
              <a:buNone/>
              <a:defRPr sz="1512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16/07/2026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111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16/07/2026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4502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42431" y="345009"/>
            <a:ext cx="2091824" cy="5491649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6959" y="345009"/>
            <a:ext cx="6154207" cy="549164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1E1D-2E9C-403C-B9D9-716B09C5A46D}" type="datetimeFigureOut">
              <a:rPr lang="fr-FR" smtClean="0"/>
              <a:t>16/07/2026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8798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6959" y="345011"/>
            <a:ext cx="8367296" cy="1252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6959" y="1725046"/>
            <a:ext cx="8367296" cy="41116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6958" y="6006164"/>
            <a:ext cx="2182773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3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3341E1D-2E9C-403C-B9D9-716B09C5A46D}" type="datetimeFigureOut">
              <a:rPr lang="fr-FR" smtClean="0"/>
              <a:t>16/07/2026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13527" y="6006164"/>
            <a:ext cx="3274159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3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1482" y="6006164"/>
            <a:ext cx="2182773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3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BA3FAE3-7FDC-4169-8A22-D46A217B90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5922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864017" rtl="0" eaLnBrk="1" latinLnBrk="0" hangingPunct="1">
        <a:lnSpc>
          <a:spcPct val="90000"/>
        </a:lnSpc>
        <a:spcBef>
          <a:spcPct val="0"/>
        </a:spcBef>
        <a:buNone/>
        <a:defRPr sz="415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004" indent="-216004" algn="l" defTabSz="864017" rtl="0" eaLnBrk="1" latinLnBrk="0" hangingPunct="1">
        <a:lnSpc>
          <a:spcPct val="90000"/>
        </a:lnSpc>
        <a:spcBef>
          <a:spcPts val="94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1pPr>
      <a:lvl2pPr marL="648012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2pPr>
      <a:lvl3pPr marL="1080021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512029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944037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376046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808054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240062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672070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1pPr>
      <a:lvl2pPr marL="43200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2pPr>
      <a:lvl3pPr marL="864017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3pPr>
      <a:lvl4pPr marL="1296025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728033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160041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59205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02405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456066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4F5D6C5-7A00-9E2E-BE53-02061C6EE2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700960" cy="64800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871BEA9-EED9-84BE-E00E-155A8CC75475}"/>
              </a:ext>
            </a:extLst>
          </p:cNvPr>
          <p:cNvSpPr txBox="1"/>
          <p:nvPr/>
        </p:nvSpPr>
        <p:spPr>
          <a:xfrm>
            <a:off x="155121" y="4057106"/>
            <a:ext cx="48985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>
                <a:solidFill>
                  <a:srgbClr val="086272"/>
                </a:solidFill>
                <a:latin typeface="Ubuntu Condensed" panose="020B0506030602030204" pitchFamily="34" charset="0"/>
              </a:rPr>
              <a:t>Booth #</a:t>
            </a:r>
            <a:r>
              <a:rPr lang="fr-FR" sz="4400" dirty="0">
                <a:solidFill>
                  <a:srgbClr val="FF0000"/>
                </a:solidFill>
                <a:latin typeface="Ubuntu Condensed" panose="020B0506030602030204" pitchFamily="34" charset="0"/>
              </a:rPr>
              <a:t>number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10CB4C9-4E1E-12A7-CA0C-57DEF8CE4DEF}"/>
              </a:ext>
            </a:extLst>
          </p:cNvPr>
          <p:cNvSpPr txBox="1"/>
          <p:nvPr/>
        </p:nvSpPr>
        <p:spPr>
          <a:xfrm>
            <a:off x="2604407" y="3062699"/>
            <a:ext cx="48985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solidFill>
                  <a:srgbClr val="FF0000"/>
                </a:solidFill>
                <a:latin typeface="Ubuntu Condensed" panose="020B0506030602030204" pitchFamily="34" charset="0"/>
              </a:rPr>
              <a:t>Insert</a:t>
            </a:r>
          </a:p>
          <a:p>
            <a:pPr algn="ctr"/>
            <a:r>
              <a:rPr lang="fr-FR" sz="3600" dirty="0" err="1">
                <a:solidFill>
                  <a:srgbClr val="FF0000"/>
                </a:solidFill>
                <a:latin typeface="Ubuntu Condensed" panose="020B0506030602030204" pitchFamily="34" charset="0"/>
              </a:rPr>
              <a:t>company</a:t>
            </a:r>
            <a:r>
              <a:rPr lang="fr-FR" sz="3600" dirty="0">
                <a:solidFill>
                  <a:srgbClr val="FF0000"/>
                </a:solidFill>
                <a:latin typeface="Ubuntu Condensed" panose="020B0506030602030204" pitchFamily="34" charset="0"/>
              </a:rPr>
              <a:t> logo</a:t>
            </a:r>
          </a:p>
        </p:txBody>
      </p:sp>
    </p:spTree>
    <p:extLst>
      <p:ext uri="{BB962C8B-B14F-4D97-AF65-F5344CB8AC3E}">
        <p14:creationId xmlns:p14="http://schemas.microsoft.com/office/powerpoint/2010/main" val="341855127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ABA2507727D74F8ACDFD0633D4F541" ma:contentTypeVersion="16" ma:contentTypeDescription="Crée un document." ma:contentTypeScope="" ma:versionID="21fe975b7434d3cbb7d7cdfedcf2129f">
  <xsd:schema xmlns:xsd="http://www.w3.org/2001/XMLSchema" xmlns:xs="http://www.w3.org/2001/XMLSchema" xmlns:p="http://schemas.microsoft.com/office/2006/metadata/properties" xmlns:ns2="7347b910-41bf-4669-bb82-ea47f74e0fac" xmlns:ns3="2e921a49-a2a7-43a3-a55c-0ccd734072e7" targetNamespace="http://schemas.microsoft.com/office/2006/metadata/properties" ma:root="true" ma:fieldsID="680abc185ff1671b2d4751152b25967b" ns2:_="" ns3:_="">
    <xsd:import namespace="7347b910-41bf-4669-bb82-ea47f74e0fac"/>
    <xsd:import namespace="2e921a49-a2a7-43a3-a55c-0ccd734072e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47b910-41bf-4669-bb82-ea47f74e0fa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Balises d’images" ma:readOnly="false" ma:fieldId="{5cf76f15-5ced-4ddc-b409-7134ff3c332f}" ma:taxonomyMulti="true" ma:sspId="fd9220fe-2549-41f3-a61b-2aeb46a208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921a49-a2a7-43a3-a55c-0ccd734072e7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107aa478-449a-455d-9aad-bc87d7ad69aa}" ma:internalName="TaxCatchAll" ma:showField="CatchAllData" ma:web="2e921a49-a2a7-43a3-a55c-0ccd734072e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347b910-41bf-4669-bb82-ea47f74e0fac">
      <Terms xmlns="http://schemas.microsoft.com/office/infopath/2007/PartnerControls"/>
    </lcf76f155ced4ddcb4097134ff3c332f>
    <TaxCatchAll xmlns="2e921a49-a2a7-43a3-a55c-0ccd734072e7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830EE13-00CE-4352-A30E-BC3E6C65FF7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347b910-41bf-4669-bb82-ea47f74e0fac"/>
    <ds:schemaRef ds:uri="2e921a49-a2a7-43a3-a55c-0ccd734072e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3A30A72-BE6F-4D6A-AD3B-2396D8F39530}">
  <ds:schemaRefs>
    <ds:schemaRef ds:uri="http://schemas.microsoft.com/office/2006/metadata/properties"/>
    <ds:schemaRef ds:uri="http://schemas.microsoft.com/office/infopath/2007/PartnerControls"/>
    <ds:schemaRef ds:uri="7347b910-41bf-4669-bb82-ea47f74e0fac"/>
    <ds:schemaRef ds:uri="2e921a49-a2a7-43a3-a55c-0ccd734072e7"/>
  </ds:schemaRefs>
</ds:datastoreItem>
</file>

<file path=customXml/itemProps3.xml><?xml version="1.0" encoding="utf-8"?>
<ds:datastoreItem xmlns:ds="http://schemas.openxmlformats.org/officeDocument/2006/customXml" ds:itemID="{E7C7DFF9-ECA5-4D90-A8C3-2CD1B2AEB86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207</TotalTime>
  <Words>6</Words>
  <Application>Microsoft Office PowerPoint</Application>
  <PresentationFormat>Personnalisé</PresentationFormat>
  <Paragraphs>3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Ubuntu Condensed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Pierre-Mehdi HAMMOUDI</dc:creator>
  <cp:lastModifiedBy>Maïssa POTE</cp:lastModifiedBy>
  <cp:revision>5</cp:revision>
  <dcterms:created xsi:type="dcterms:W3CDTF">2025-03-07T10:47:10Z</dcterms:created>
  <dcterms:modified xsi:type="dcterms:W3CDTF">2026-07-16T12:32:06Z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0x0101009BABA2507727D74F8ACDFD0633D4F541</vt:lpwstr>
  </property>
  <property fmtid="{D5CDD505-2E9C-101B-9397-08002B2CF9AE}" pid="3" name="MediaServiceImageTags">
    <vt:lpwstr/>
  </property>
</Properties>
</file>