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60" r:id="rId5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-Mehdi HAMMOUDI" userId="cd53c6a2-d410-44dd-889a-35fbc58768d9" providerId="ADAL" clId="{FA322DDD-BA2D-4559-A2C8-794B60C65D2E}"/>
    <pc:docChg chg="delSld">
      <pc:chgData name="Pierre-Mehdi HAMMOUDI" userId="cd53c6a2-d410-44dd-889a-35fbc58768d9" providerId="ADAL" clId="{FA322DDD-BA2D-4559-A2C8-794B60C65D2E}" dt="2025-03-07T11:29:01.936" v="1" actId="47"/>
      <pc:docMkLst>
        <pc:docMk/>
      </pc:docMkLst>
      <pc:sldChg chg="del">
        <pc:chgData name="Pierre-Mehdi HAMMOUDI" userId="cd53c6a2-d410-44dd-889a-35fbc58768d9" providerId="ADAL" clId="{FA322DDD-BA2D-4559-A2C8-794B60C65D2E}" dt="2025-03-07T11:28:59.450" v="0" actId="47"/>
        <pc:sldMkLst>
          <pc:docMk/>
          <pc:sldMk cId="3418551275" sldId="256"/>
        </pc:sldMkLst>
      </pc:sldChg>
      <pc:sldChg chg="del">
        <pc:chgData name="Pierre-Mehdi HAMMOUDI" userId="cd53c6a2-d410-44dd-889a-35fbc58768d9" providerId="ADAL" clId="{FA322DDD-BA2D-4559-A2C8-794B60C65D2E}" dt="2025-03-07T11:28:59.450" v="0" actId="47"/>
        <pc:sldMkLst>
          <pc:docMk/>
          <pc:sldMk cId="4064326152" sldId="257"/>
        </pc:sldMkLst>
      </pc:sldChg>
      <pc:sldChg chg="del">
        <pc:chgData name="Pierre-Mehdi HAMMOUDI" userId="cd53c6a2-d410-44dd-889a-35fbc58768d9" providerId="ADAL" clId="{FA322DDD-BA2D-4559-A2C8-794B60C65D2E}" dt="2025-03-07T11:28:59.450" v="0" actId="47"/>
        <pc:sldMkLst>
          <pc:docMk/>
          <pc:sldMk cId="2945534146" sldId="258"/>
        </pc:sldMkLst>
      </pc:sldChg>
      <pc:sldChg chg="del">
        <pc:chgData name="Pierre-Mehdi HAMMOUDI" userId="cd53c6a2-d410-44dd-889a-35fbc58768d9" providerId="ADAL" clId="{FA322DDD-BA2D-4559-A2C8-794B60C65D2E}" dt="2025-03-07T11:28:59.450" v="0" actId="47"/>
        <pc:sldMkLst>
          <pc:docMk/>
          <pc:sldMk cId="444366257" sldId="259"/>
        </pc:sldMkLst>
      </pc:sldChg>
      <pc:sldChg chg="del">
        <pc:chgData name="Pierre-Mehdi HAMMOUDI" userId="cd53c6a2-d410-44dd-889a-35fbc58768d9" providerId="ADAL" clId="{FA322DDD-BA2D-4559-A2C8-794B60C65D2E}" dt="2025-03-07T11:29:01.936" v="1" actId="47"/>
        <pc:sldMkLst>
          <pc:docMk/>
          <pc:sldMk cId="3193126142" sldId="261"/>
        </pc:sldMkLst>
      </pc:sldChg>
      <pc:sldChg chg="del">
        <pc:chgData name="Pierre-Mehdi HAMMOUDI" userId="cd53c6a2-d410-44dd-889a-35fbc58768d9" providerId="ADAL" clId="{FA322DDD-BA2D-4559-A2C8-794B60C65D2E}" dt="2025-03-07T11:29:01.936" v="1" actId="47"/>
        <pc:sldMkLst>
          <pc:docMk/>
          <pc:sldMk cId="3116997521" sldId="262"/>
        </pc:sldMkLst>
      </pc:sldChg>
      <pc:sldChg chg="del">
        <pc:chgData name="Pierre-Mehdi HAMMOUDI" userId="cd53c6a2-d410-44dd-889a-35fbc58768d9" providerId="ADAL" clId="{FA322DDD-BA2D-4559-A2C8-794B60C65D2E}" dt="2025-03-07T11:29:01.936" v="1" actId="47"/>
        <pc:sldMkLst>
          <pc:docMk/>
          <pc:sldMk cId="63002275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15ABC-4045-9954-970D-9BCADA6D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B0BA4B2-ED0C-BBA2-BDBC-ADC67FEE7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"/>
            <a:ext cx="9701213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840914-6524-7DDD-F38F-5D271E428B66}"/>
              </a:ext>
            </a:extLst>
          </p:cNvPr>
          <p:cNvSpPr txBox="1"/>
          <p:nvPr/>
        </p:nvSpPr>
        <p:spPr>
          <a:xfrm>
            <a:off x="3837217" y="5633357"/>
            <a:ext cx="3503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2C95A0-5F74-24CC-186F-07F4EC425775}"/>
              </a:ext>
            </a:extLst>
          </p:cNvPr>
          <p:cNvSpPr txBox="1"/>
          <p:nvPr/>
        </p:nvSpPr>
        <p:spPr>
          <a:xfrm>
            <a:off x="2401320" y="911681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499754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5" ma:contentTypeDescription="Crée un document." ma:contentTypeScope="" ma:versionID="6fce06a5c434a651ddf6971a6e97b1fa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2763293a3c98df3f93bc98165c54637c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A30A72-BE6F-4D6A-AD3B-2396D8F39530}">
  <ds:schemaRefs>
    <ds:schemaRef ds:uri="http://schemas.microsoft.com/office/2006/metadata/properties"/>
    <ds:schemaRef ds:uri="http://schemas.microsoft.com/office/infopath/2007/PartnerControls"/>
    <ds:schemaRef ds:uri="7347b910-41bf-4669-bb82-ea47f74e0fac"/>
    <ds:schemaRef ds:uri="2e921a49-a2a7-43a3-a55c-0ccd734072e7"/>
  </ds:schemaRefs>
</ds:datastoreItem>
</file>

<file path=customXml/itemProps2.xml><?xml version="1.0" encoding="utf-8"?>
<ds:datastoreItem xmlns:ds="http://schemas.openxmlformats.org/officeDocument/2006/customXml" ds:itemID="{E7C7DFF9-ECA5-4D90-A8C3-2CD1B2AEB8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62119-9148-4B06-B65B-FCC2B6DC7F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6</Words>
  <Application>Microsoft Office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Ubuntu Condensed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Pierre-Mehdi HAMMOUDI</cp:lastModifiedBy>
  <cp:revision>4</cp:revision>
  <dcterms:created xsi:type="dcterms:W3CDTF">2025-03-07T10:47:10Z</dcterms:created>
  <dcterms:modified xsi:type="dcterms:W3CDTF">2025-03-07T11:29:02Z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