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2" r:id="rId2"/>
    <p:sldId id="263" r:id="rId3"/>
  </p:sldIdLst>
  <p:sldSz cx="9701213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591" y="1060529"/>
            <a:ext cx="8246031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652" y="3403592"/>
            <a:ext cx="7275910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35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80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06" y="1615546"/>
            <a:ext cx="8367296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906" y="4336619"/>
            <a:ext cx="8367296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82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82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30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6958" y="1725046"/>
            <a:ext cx="4123016" cy="41116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1239" y="1725046"/>
            <a:ext cx="4123016" cy="41116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43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345011"/>
            <a:ext cx="8367296" cy="125253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23" y="1588543"/>
            <a:ext cx="410406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223" y="2367064"/>
            <a:ext cx="4104067" cy="3481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1240" y="1588543"/>
            <a:ext cx="4124279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11240" y="2367064"/>
            <a:ext cx="4124279" cy="3481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13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136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037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432012"/>
            <a:ext cx="3128894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4279" y="933027"/>
            <a:ext cx="4911239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22" y="1944052"/>
            <a:ext cx="3128894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063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432012"/>
            <a:ext cx="3128894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24279" y="933027"/>
            <a:ext cx="4911239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22" y="1944052"/>
            <a:ext cx="3128894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11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50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42431" y="345009"/>
            <a:ext cx="2091824" cy="549164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6959" y="345009"/>
            <a:ext cx="6154207" cy="549164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79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6959" y="345011"/>
            <a:ext cx="8367296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6959" y="1725046"/>
            <a:ext cx="8367296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6958" y="6006164"/>
            <a:ext cx="218277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3527" y="6006164"/>
            <a:ext cx="32741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1482" y="6006164"/>
            <a:ext cx="218277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592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8863C-FC88-7C0B-4BFB-3495F15EE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E575482-7E69-0004-E683-1E0743216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"/>
            <a:ext cx="9701213" cy="6479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CD8BFA6-1ED6-509A-2D04-F7EA579CBB9E}"/>
              </a:ext>
            </a:extLst>
          </p:cNvPr>
          <p:cNvSpPr txBox="1"/>
          <p:nvPr/>
        </p:nvSpPr>
        <p:spPr>
          <a:xfrm>
            <a:off x="2401320" y="911681"/>
            <a:ext cx="4898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3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116997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3F6B6-CA16-BA67-9841-96C50766E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38B8A69-1F98-0D73-E9F8-8FA1B2FF8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"/>
            <a:ext cx="9701213" cy="6479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F30D19-036F-AD00-D97C-0D00713DCE14}"/>
              </a:ext>
            </a:extLst>
          </p:cNvPr>
          <p:cNvSpPr txBox="1"/>
          <p:nvPr/>
        </p:nvSpPr>
        <p:spPr>
          <a:xfrm>
            <a:off x="2401320" y="911681"/>
            <a:ext cx="4898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3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6300227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ABA2507727D74F8ACDFD0633D4F541" ma:contentTypeVersion="15" ma:contentTypeDescription="Crée un document." ma:contentTypeScope="" ma:versionID="6fce06a5c434a651ddf6971a6e97b1fa">
  <xsd:schema xmlns:xsd="http://www.w3.org/2001/XMLSchema" xmlns:xs="http://www.w3.org/2001/XMLSchema" xmlns:p="http://schemas.microsoft.com/office/2006/metadata/properties" xmlns:ns2="7347b910-41bf-4669-bb82-ea47f74e0fac" xmlns:ns3="2e921a49-a2a7-43a3-a55c-0ccd734072e7" targetNamespace="http://schemas.microsoft.com/office/2006/metadata/properties" ma:root="true" ma:fieldsID="2763293a3c98df3f93bc98165c54637c" ns2:_="" ns3:_="">
    <xsd:import namespace="7347b910-41bf-4669-bb82-ea47f74e0fac"/>
    <xsd:import namespace="2e921a49-a2a7-43a3-a55c-0ccd734072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7b910-41bf-4669-bb82-ea47f74e0f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fd9220fe-2549-41f3-a61b-2aeb46a20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921a49-a2a7-43a3-a55c-0ccd734072e7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07aa478-449a-455d-9aad-bc87d7ad69aa}" ma:internalName="TaxCatchAll" ma:showField="CatchAllData" ma:web="2e921a49-a2a7-43a3-a55c-0ccd734072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347b910-41bf-4669-bb82-ea47f74e0fac">
      <Terms xmlns="http://schemas.microsoft.com/office/infopath/2007/PartnerControls"/>
    </lcf76f155ced4ddcb4097134ff3c332f>
    <TaxCatchAll xmlns="2e921a49-a2a7-43a3-a55c-0ccd734072e7" xsi:nil="true"/>
  </documentManagement>
</p:properties>
</file>

<file path=customXml/itemProps1.xml><?xml version="1.0" encoding="utf-8"?>
<ds:datastoreItem xmlns:ds="http://schemas.openxmlformats.org/officeDocument/2006/customXml" ds:itemID="{DC923F79-5FB8-4119-A4CD-47F83FC0BBD4}"/>
</file>

<file path=customXml/itemProps2.xml><?xml version="1.0" encoding="utf-8"?>
<ds:datastoreItem xmlns:ds="http://schemas.openxmlformats.org/officeDocument/2006/customXml" ds:itemID="{15BD8EB8-56E1-493C-B779-2DE9F4815B9E}"/>
</file>

<file path=customXml/itemProps3.xml><?xml version="1.0" encoding="utf-8"?>
<ds:datastoreItem xmlns:ds="http://schemas.openxmlformats.org/officeDocument/2006/customXml" ds:itemID="{BFC9F946-BE4A-446F-AEE6-44C76B96E4C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6</Words>
  <Application>Microsoft Office PowerPoint</Application>
  <PresentationFormat>Personnalisé</PresentationFormat>
  <Paragraphs>4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Ubuntu Condensed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Pierre-Mehdi HAMMOUDI</dc:creator>
  <cp:lastModifiedBy>Pierre-Mehdi HAMMOUDI</cp:lastModifiedBy>
  <cp:revision>5</cp:revision>
  <dcterms:created xsi:type="dcterms:W3CDTF">2025-03-07T10:47:10Z</dcterms:created>
  <dcterms:modified xsi:type="dcterms:W3CDTF">2025-03-07T15:33:31Z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0x0101009BABA2507727D74F8ACDFD0633D4F541</vt:lpwstr>
  </property>
</Properties>
</file>